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043C-285C-48CD-9E76-E98B7BA0998F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4B2B-D084-4279-9D4F-48BE2F44EE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297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043C-285C-48CD-9E76-E98B7BA0998F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4B2B-D084-4279-9D4F-48BE2F44EE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017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043C-285C-48CD-9E76-E98B7BA0998F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4B2B-D084-4279-9D4F-48BE2F44EE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4848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043C-285C-48CD-9E76-E98B7BA0998F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4B2B-D084-4279-9D4F-48BE2F44EE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269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043C-285C-48CD-9E76-E98B7BA0998F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4B2B-D084-4279-9D4F-48BE2F44EE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271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043C-285C-48CD-9E76-E98B7BA0998F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4B2B-D084-4279-9D4F-48BE2F44EE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890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043C-285C-48CD-9E76-E98B7BA0998F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4B2B-D084-4279-9D4F-48BE2F44EE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413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043C-285C-48CD-9E76-E98B7BA0998F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4B2B-D084-4279-9D4F-48BE2F44EE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499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043C-285C-48CD-9E76-E98B7BA0998F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4B2B-D084-4279-9D4F-48BE2F44EE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116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043C-285C-48CD-9E76-E98B7BA0998F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4B2B-D084-4279-9D4F-48BE2F44EE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201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043C-285C-48CD-9E76-E98B7BA0998F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4B2B-D084-4279-9D4F-48BE2F44EE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417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D043C-285C-48CD-9E76-E98B7BA0998F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84B2B-D084-4279-9D4F-48BE2F44EE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897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1054443" y="502488"/>
            <a:ext cx="7109253" cy="6162542"/>
            <a:chOff x="1054443" y="502488"/>
            <a:chExt cx="7109253" cy="6162542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 rotWithShape="1">
            <a:blip r:embed="rId2"/>
            <a:srcRect l="59054" t="10811" r="14054" b="14594"/>
            <a:stretch/>
          </p:blipFill>
          <p:spPr>
            <a:xfrm>
              <a:off x="1054443" y="502488"/>
              <a:ext cx="7109253" cy="6162542"/>
            </a:xfrm>
            <a:prstGeom prst="rect">
              <a:avLst/>
            </a:prstGeom>
          </p:spPr>
        </p:pic>
        <p:sp>
          <p:nvSpPr>
            <p:cNvPr id="5" name="TekstniOkvir 4"/>
            <p:cNvSpPr txBox="1"/>
            <p:nvPr/>
          </p:nvSpPr>
          <p:spPr>
            <a:xfrm>
              <a:off x="2174789" y="5280455"/>
              <a:ext cx="378941" cy="369332"/>
            </a:xfrm>
            <a:prstGeom prst="rect">
              <a:avLst/>
            </a:prstGeom>
            <a:solidFill>
              <a:srgbClr val="CCFFCC"/>
            </a:solidFill>
            <a:ln w="571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1.</a:t>
              </a:r>
              <a:endParaRPr lang="hr-HR" dirty="0"/>
            </a:p>
          </p:txBody>
        </p:sp>
        <p:sp>
          <p:nvSpPr>
            <p:cNvPr id="7" name="TekstniOkvir 6"/>
            <p:cNvSpPr txBox="1"/>
            <p:nvPr/>
          </p:nvSpPr>
          <p:spPr>
            <a:xfrm>
              <a:off x="7154562" y="1981201"/>
              <a:ext cx="378941" cy="369332"/>
            </a:xfrm>
            <a:prstGeom prst="rect">
              <a:avLst/>
            </a:prstGeom>
            <a:solidFill>
              <a:srgbClr val="CCFFCC"/>
            </a:solidFill>
            <a:ln w="571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4.</a:t>
              </a:r>
              <a:endParaRPr lang="hr-HR" dirty="0"/>
            </a:p>
          </p:txBody>
        </p:sp>
        <p:sp>
          <p:nvSpPr>
            <p:cNvPr id="8" name="TekstniOkvir 7"/>
            <p:cNvSpPr txBox="1"/>
            <p:nvPr/>
          </p:nvSpPr>
          <p:spPr>
            <a:xfrm>
              <a:off x="5362833" y="3756455"/>
              <a:ext cx="378941" cy="369332"/>
            </a:xfrm>
            <a:prstGeom prst="rect">
              <a:avLst/>
            </a:prstGeom>
            <a:solidFill>
              <a:srgbClr val="CCFFCC"/>
            </a:solidFill>
            <a:ln w="571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2.</a:t>
              </a:r>
              <a:endParaRPr lang="hr-HR" dirty="0"/>
            </a:p>
          </p:txBody>
        </p:sp>
        <p:pic>
          <p:nvPicPr>
            <p:cNvPr id="9" name="Slika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3186" y="2017507"/>
              <a:ext cx="463336" cy="4999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173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</Words>
  <Application>Microsoft Office PowerPoint</Application>
  <PresentationFormat>Široki zaslon</PresentationFormat>
  <Paragraphs>3</Paragraphs>
  <Slides>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sustava Office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Vesna Makovec</dc:creator>
  <cp:lastModifiedBy>Vesna Makovec</cp:lastModifiedBy>
  <cp:revision>5</cp:revision>
  <dcterms:created xsi:type="dcterms:W3CDTF">2023-01-09T08:56:23Z</dcterms:created>
  <dcterms:modified xsi:type="dcterms:W3CDTF">2023-01-09T09:57:54Z</dcterms:modified>
</cp:coreProperties>
</file>